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1" r:id="rId4"/>
    <p:sldId id="257" r:id="rId5"/>
    <p:sldId id="258" r:id="rId6"/>
    <p:sldId id="259" r:id="rId7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2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59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0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2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8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0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0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8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6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80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1000 quotes from IEEE Software (1984-2017)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56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2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665021"/>
            <a:ext cx="685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Gems of Software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Engineering Wisdom</a:t>
            </a:r>
          </a:p>
          <a:p>
            <a:pPr algn="ctr"/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1000 quotes from IEEE Software (1984-2018)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78608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70775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28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E3156-D733-8D4F-8A0C-743DEDD49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8F160-79B9-494E-A6DC-A515FC0AD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571</a:t>
            </a:r>
          </a:p>
          <a:p>
            <a:r>
              <a:rPr lang="en-US" dirty="0"/>
              <a:t>635</a:t>
            </a:r>
          </a:p>
          <a:p>
            <a:r>
              <a:rPr lang="en-US" dirty="0"/>
              <a:t>801</a:t>
            </a:r>
          </a:p>
          <a:p>
            <a:r>
              <a:rPr lang="en-US" dirty="0"/>
              <a:t>812</a:t>
            </a:r>
          </a:p>
          <a:p>
            <a:r>
              <a:rPr lang="en-US" dirty="0"/>
              <a:t>850</a:t>
            </a:r>
          </a:p>
          <a:p>
            <a:r>
              <a:rPr lang="en-US" dirty="0"/>
              <a:t>883</a:t>
            </a:r>
          </a:p>
          <a:p>
            <a:r>
              <a:rPr lang="en-US" dirty="0"/>
              <a:t>913</a:t>
            </a:r>
          </a:p>
          <a:p>
            <a:r>
              <a:rPr lang="en-US" dirty="0"/>
              <a:t>962</a:t>
            </a:r>
          </a:p>
          <a:p>
            <a:r>
              <a:rPr lang="en-US" dirty="0"/>
              <a:t>1004</a:t>
            </a:r>
          </a:p>
          <a:p>
            <a:r>
              <a:rPr lang="en-US" dirty="0"/>
              <a:t>1067</a:t>
            </a:r>
          </a:p>
          <a:p>
            <a:r>
              <a:rPr lang="en-US" dirty="0"/>
              <a:t>1093</a:t>
            </a:r>
          </a:p>
          <a:p>
            <a:r>
              <a:rPr lang="en-US" dirty="0"/>
              <a:t>1237</a:t>
            </a:r>
          </a:p>
          <a:p>
            <a:r>
              <a:rPr lang="en-US" dirty="0"/>
              <a:t>1243</a:t>
            </a:r>
          </a:p>
        </p:txBody>
      </p:sp>
    </p:spTree>
    <p:extLst>
      <p:ext uri="{BB962C8B-B14F-4D97-AF65-F5344CB8AC3E}">
        <p14:creationId xmlns:p14="http://schemas.microsoft.com/office/powerpoint/2010/main" val="260184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(1984-1999)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7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(2000-2009)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6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(2010-2017)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40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4064</TotalTime>
  <Words>93</Words>
  <Application>Microsoft Macintosh PowerPoint</Application>
  <PresentationFormat>Letter Paper (8.5x11 in)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Zeljko Obrenovic</dc:creator>
  <cp:lastModifiedBy>Zeljko Obrenovic</cp:lastModifiedBy>
  <cp:revision>16</cp:revision>
  <dcterms:created xsi:type="dcterms:W3CDTF">2018-03-06T11:11:45Z</dcterms:created>
  <dcterms:modified xsi:type="dcterms:W3CDTF">2018-03-09T14:18:35Z</dcterms:modified>
</cp:coreProperties>
</file>

<file path=docProps/thumbnail.jpeg>
</file>